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65" r:id="rId5"/>
    <p:sldId id="266" r:id="rId6"/>
    <p:sldId id="269" r:id="rId7"/>
    <p:sldId id="259" r:id="rId8"/>
    <p:sldId id="25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F28F7-EE94-45A8-843B-A7C4AEA74F3E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8692D-CCAA-454B-A237-FE553CB44E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F28F7-EE94-45A8-843B-A7C4AEA74F3E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8692D-CCAA-454B-A237-FE553CB44E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F28F7-EE94-45A8-843B-A7C4AEA74F3E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8692D-CCAA-454B-A237-FE553CB44E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F28F7-EE94-45A8-843B-A7C4AEA74F3E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8692D-CCAA-454B-A237-FE553CB44E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F28F7-EE94-45A8-843B-A7C4AEA74F3E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8692D-CCAA-454B-A237-FE553CB44E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F28F7-EE94-45A8-843B-A7C4AEA74F3E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8692D-CCAA-454B-A237-FE553CB44E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F28F7-EE94-45A8-843B-A7C4AEA74F3E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8692D-CCAA-454B-A237-FE553CB44E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F28F7-EE94-45A8-843B-A7C4AEA74F3E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8692D-CCAA-454B-A237-FE553CB44E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F28F7-EE94-45A8-843B-A7C4AEA74F3E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8692D-CCAA-454B-A237-FE553CB44E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F28F7-EE94-45A8-843B-A7C4AEA74F3E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8692D-CCAA-454B-A237-FE553CB44E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F28F7-EE94-45A8-843B-A7C4AEA74F3E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8692D-CCAA-454B-A237-FE553CB44E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EF28F7-EE94-45A8-843B-A7C4AEA74F3E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78692D-CCAA-454B-A237-FE553CB44E5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600200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en-US" sz="3600" dirty="0" smtClean="0">
                <a:latin typeface="Jokerman" pitchFamily="82" charset="0"/>
              </a:rPr>
              <a:t>Deconstructing Disney Films: </a:t>
            </a:r>
            <a:br>
              <a:rPr lang="en-US" sz="3600" dirty="0" smtClean="0">
                <a:latin typeface="Jokerman" pitchFamily="82" charset="0"/>
              </a:rPr>
            </a:br>
            <a:r>
              <a:rPr lang="en-US" sz="2400" dirty="0" smtClean="0">
                <a:latin typeface="Jokerman" pitchFamily="82" charset="0"/>
              </a:rPr>
              <a:t>Fairy Tales &amp; Princesses</a:t>
            </a:r>
            <a:endParaRPr lang="en-US" sz="3600" dirty="0">
              <a:latin typeface="Jokerman" pitchFamily="82" charset="0"/>
            </a:endParaRPr>
          </a:p>
        </p:txBody>
      </p:sp>
      <p:pic>
        <p:nvPicPr>
          <p:cNvPr id="24578" name="Picture 2" descr="http://www.insidethemagic.net/wp-content/uploads/2013/04/princess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1407" y="3657600"/>
            <a:ext cx="6713393" cy="24857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Origin of Fairy Tales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Traditionally used as entertainment &amp; a way to teach lessons</a:t>
            </a:r>
          </a:p>
          <a:p>
            <a:r>
              <a:rPr lang="en-US" dirty="0" smtClean="0"/>
              <a:t>Passed down through oral tradition until the 1600s</a:t>
            </a:r>
          </a:p>
          <a:p>
            <a:pPr lvl="1"/>
            <a:r>
              <a:rPr lang="en-US" dirty="0" smtClean="0"/>
              <a:t>Charles Perrault &amp; the Brothers Grimm changed the European oral tradition into a written one</a:t>
            </a:r>
          </a:p>
          <a:p>
            <a:r>
              <a:rPr lang="en-US" dirty="0" smtClean="0"/>
              <a:t>Disney took a legend, usually based on limited historical data, and wove a tale of its own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Fairy Tale/Legend versus Disney story: </a:t>
            </a:r>
            <a:br>
              <a:rPr lang="en-US" dirty="0" smtClean="0"/>
            </a:br>
            <a:r>
              <a:rPr lang="en-US" dirty="0" smtClean="0"/>
              <a:t>SNOW WHITE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solidFill>
            <a:schemeClr val="bg1"/>
          </a:solidFill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b="1" u="sng" dirty="0" smtClean="0"/>
              <a:t>Grimm version:</a:t>
            </a:r>
          </a:p>
          <a:p>
            <a:r>
              <a:rPr lang="en-US" dirty="0" smtClean="0"/>
              <a:t>Huntsman fails to kill Snow White because she begs for her life</a:t>
            </a:r>
          </a:p>
          <a:p>
            <a:r>
              <a:rPr lang="en-US" dirty="0" smtClean="0"/>
              <a:t>The Queen eats Snow White’s heart</a:t>
            </a:r>
          </a:p>
          <a:p>
            <a:r>
              <a:rPr lang="en-US" dirty="0" smtClean="0"/>
              <a:t>Dwarves are tidy and have no names; “the first one, the second one, etc.”</a:t>
            </a:r>
          </a:p>
          <a:p>
            <a:r>
              <a:rPr lang="en-US" dirty="0" smtClean="0"/>
              <a:t>Offer Snow White shelter only if she cooks and cleans for them </a:t>
            </a:r>
          </a:p>
          <a:p>
            <a:r>
              <a:rPr lang="en-US" dirty="0" smtClean="0"/>
              <a:t>Queen makes 3 attempts on Snow White’s life</a:t>
            </a:r>
          </a:p>
          <a:p>
            <a:r>
              <a:rPr lang="en-US" dirty="0" smtClean="0"/>
              <a:t>The prince makes his 1</a:t>
            </a:r>
            <a:r>
              <a:rPr lang="en-US" baseline="30000" dirty="0" smtClean="0"/>
              <a:t>st</a:t>
            </a:r>
            <a:r>
              <a:rPr lang="en-US" dirty="0" smtClean="0"/>
              <a:t> appearance at the end after she’s unconscious by the poison apple; he carries her away, stumbles, and dislodges the poison apple from her throat</a:t>
            </a:r>
          </a:p>
          <a:p>
            <a:r>
              <a:rPr lang="en-US" dirty="0" smtClean="0"/>
              <a:t>Queen is forced to dance in red hot iron shoes at Snow White’s wedding until she drops dead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solidFill>
            <a:schemeClr val="bg1"/>
          </a:solidFill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b="1" u="sng" dirty="0" smtClean="0"/>
              <a:t>Disney version:</a:t>
            </a:r>
          </a:p>
          <a:p>
            <a:r>
              <a:rPr lang="en-US" dirty="0" smtClean="0"/>
              <a:t>Huntsman stops because he can’t bear to harm her</a:t>
            </a:r>
          </a:p>
          <a:p>
            <a:r>
              <a:rPr lang="en-US" dirty="0" smtClean="0"/>
              <a:t>The Queen puts the heart in an ornate box</a:t>
            </a:r>
          </a:p>
          <a:p>
            <a:r>
              <a:rPr lang="en-US" dirty="0" smtClean="0"/>
              <a:t>Dwarves’ names are untidy and their names fit their personality trait</a:t>
            </a:r>
          </a:p>
          <a:p>
            <a:r>
              <a:rPr lang="en-US" dirty="0" smtClean="0"/>
              <a:t>Snow White offers to cook and clean for them</a:t>
            </a:r>
          </a:p>
          <a:p>
            <a:r>
              <a:rPr lang="en-US" dirty="0" smtClean="0"/>
              <a:t>Queen only makes 1 attempt, as the old woman selling apples</a:t>
            </a:r>
          </a:p>
          <a:p>
            <a:r>
              <a:rPr lang="en-US" dirty="0" smtClean="0"/>
              <a:t>Snow White meets the prince earlier in the story when they sing together, then she meets him at the end</a:t>
            </a:r>
          </a:p>
          <a:p>
            <a:r>
              <a:rPr lang="en-US" dirty="0" smtClean="0"/>
              <a:t>Dwarves chase the Queen who falls off the edge of a cliff</a:t>
            </a:r>
          </a:p>
          <a:p>
            <a:r>
              <a:rPr lang="en-US" dirty="0" smtClean="0"/>
              <a:t>The prince kisses Snow White  who breaks the spell with “love’s first kiss”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5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Fairy Tale/Legend versus Disney story: </a:t>
            </a:r>
            <a:br>
              <a:rPr lang="en-US" dirty="0" smtClean="0"/>
            </a:br>
            <a:r>
              <a:rPr lang="en-US" dirty="0" smtClean="0"/>
              <a:t>CINDERELLA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solidFill>
            <a:schemeClr val="bg1"/>
          </a:solidFill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b="1" u="sng" dirty="0" smtClean="0"/>
              <a:t>Perrault version:</a:t>
            </a:r>
          </a:p>
          <a:p>
            <a:r>
              <a:rPr lang="en-US" dirty="0" smtClean="0"/>
              <a:t>Cinderella’s father doesn’t die but is ruled by his 2</a:t>
            </a:r>
            <a:r>
              <a:rPr lang="en-US" baseline="30000" dirty="0" smtClean="0"/>
              <a:t>nd</a:t>
            </a:r>
            <a:r>
              <a:rPr lang="en-US" dirty="0" smtClean="0"/>
              <a:t> wife</a:t>
            </a:r>
          </a:p>
          <a:p>
            <a:r>
              <a:rPr lang="en-US" dirty="0" smtClean="0"/>
              <a:t>Stepsisters are never described as ugly</a:t>
            </a:r>
          </a:p>
          <a:p>
            <a:r>
              <a:rPr lang="en-US" dirty="0" smtClean="0"/>
              <a:t>Cinderella attends the ball on 2 evenings, midnight deadline only on the 2</a:t>
            </a:r>
            <a:r>
              <a:rPr lang="en-US" baseline="30000" dirty="0" smtClean="0"/>
              <a:t>nd</a:t>
            </a:r>
            <a:r>
              <a:rPr lang="en-US" dirty="0" smtClean="0"/>
              <a:t> night</a:t>
            </a:r>
          </a:p>
          <a:p>
            <a:r>
              <a:rPr lang="en-US" dirty="0" smtClean="0"/>
              <a:t>Glass slipper tried on by all eligible females in the kingdom</a:t>
            </a:r>
          </a:p>
          <a:p>
            <a:r>
              <a:rPr lang="en-US" dirty="0" smtClean="0"/>
              <a:t>Cinderella forgives her step-sisters, giving them apartments in the palace and finds them suitable marriages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solidFill>
            <a:schemeClr val="bg1"/>
          </a:solidFill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b="1" u="sng" dirty="0" smtClean="0"/>
              <a:t>Disney version:</a:t>
            </a:r>
          </a:p>
          <a:p>
            <a:r>
              <a:rPr lang="en-US" dirty="0" smtClean="0"/>
              <a:t>Cinderella’s father dies &amp; Cinderella treated like a slave</a:t>
            </a:r>
          </a:p>
          <a:p>
            <a:r>
              <a:rPr lang="en-US" dirty="0" smtClean="0"/>
              <a:t>Stepsisters shown to be ugly &amp; mean to Cinderella</a:t>
            </a:r>
          </a:p>
          <a:p>
            <a:r>
              <a:rPr lang="en-US" dirty="0" smtClean="0"/>
              <a:t>Cinderella attends the ball once</a:t>
            </a:r>
          </a:p>
          <a:p>
            <a:r>
              <a:rPr lang="en-US" dirty="0" smtClean="0"/>
              <a:t>Glass slipper tried on by all eligible females in the kingdom BUT stepmother locks Cinderella in her room</a:t>
            </a:r>
          </a:p>
          <a:p>
            <a:r>
              <a:rPr lang="en-US" dirty="0" smtClean="0"/>
              <a:t>We don’t know what happens to the stepmother and stepsisters after Cinderella marries the prince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Fairy Tale/Legend versus Disney story: </a:t>
            </a:r>
            <a:br>
              <a:rPr lang="en-US" dirty="0" smtClean="0"/>
            </a:br>
            <a:r>
              <a:rPr lang="en-US" dirty="0" smtClean="0"/>
              <a:t>POCAHONTAS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solidFill>
            <a:schemeClr val="bg1"/>
          </a:solidFill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b="1" u="sng" dirty="0" smtClean="0"/>
              <a:t>Legend</a:t>
            </a:r>
            <a:r>
              <a:rPr lang="en-US" b="1" dirty="0" smtClean="0"/>
              <a:t>:</a:t>
            </a:r>
          </a:p>
          <a:p>
            <a:r>
              <a:rPr lang="en-US" dirty="0" smtClean="0"/>
              <a:t>Pocahontas was between 10 and 12; John Smith 26 or 27</a:t>
            </a:r>
          </a:p>
          <a:p>
            <a:r>
              <a:rPr lang="en-US" dirty="0" smtClean="0"/>
              <a:t>No romantic relationship, just friendship</a:t>
            </a:r>
          </a:p>
          <a:p>
            <a:r>
              <a:rPr lang="en-US" dirty="0" smtClean="0"/>
              <a:t>John Smith’s rescue either made up by John Smith or it was an adoption ritual directed by Pocahontas’ father</a:t>
            </a:r>
          </a:p>
          <a:p>
            <a:r>
              <a:rPr lang="en-US" dirty="0" smtClean="0"/>
              <a:t>Possible her actions were a rescue based on their friendship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solidFill>
            <a:schemeClr val="bg1"/>
          </a:solidFill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b="1" u="sng" dirty="0" smtClean="0"/>
              <a:t>Disney version:</a:t>
            </a:r>
          </a:p>
          <a:p>
            <a:r>
              <a:rPr lang="en-US" dirty="0" smtClean="0"/>
              <a:t>Advances the age of Pocahontas so they are around the same age</a:t>
            </a:r>
          </a:p>
          <a:p>
            <a:r>
              <a:rPr lang="en-US" dirty="0" smtClean="0"/>
              <a:t>Turns the long-term friendship into a short-term romance</a:t>
            </a:r>
          </a:p>
          <a:p>
            <a:r>
              <a:rPr lang="en-US" dirty="0" smtClean="0"/>
              <a:t>Rescues John Smith before her father kills him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Fairy Tale/Legend versus Disney story: </a:t>
            </a:r>
            <a:br>
              <a:rPr lang="en-US" dirty="0" smtClean="0"/>
            </a:br>
            <a:r>
              <a:rPr lang="en-US" dirty="0" smtClean="0"/>
              <a:t>MULAN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u="sng" dirty="0" smtClean="0"/>
              <a:t>Legend:</a:t>
            </a:r>
          </a:p>
          <a:p>
            <a:r>
              <a:rPr lang="en-US" dirty="0" smtClean="0"/>
              <a:t>Described in a poem where she takes her father’s place in the army and fights for 12 years</a:t>
            </a:r>
          </a:p>
          <a:p>
            <a:r>
              <a:rPr lang="en-US" dirty="0" smtClean="0"/>
              <a:t>No problem being a woman in the army</a:t>
            </a:r>
          </a:p>
          <a:p>
            <a:r>
              <a:rPr lang="en-US" dirty="0"/>
              <a:t>S</a:t>
            </a:r>
            <a:r>
              <a:rPr lang="en-US" dirty="0" smtClean="0"/>
              <a:t>he refused any reward and retired to her hometown instead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u="sng" dirty="0" smtClean="0"/>
              <a:t>Disney version:</a:t>
            </a:r>
          </a:p>
          <a:p>
            <a:r>
              <a:rPr lang="en-US" dirty="0" err="1" smtClean="0"/>
              <a:t>Mulan</a:t>
            </a:r>
            <a:r>
              <a:rPr lang="en-US" dirty="0" smtClean="0"/>
              <a:t> runs away from home but only fights until the war with the Huns is over</a:t>
            </a:r>
          </a:p>
          <a:p>
            <a:r>
              <a:rPr lang="en-US" dirty="0"/>
              <a:t>F</a:t>
            </a:r>
            <a:r>
              <a:rPr lang="en-US" dirty="0" smtClean="0"/>
              <a:t>ound out to be a woman and gets in trouble</a:t>
            </a:r>
          </a:p>
          <a:p>
            <a:r>
              <a:rPr lang="en-US" dirty="0" smtClean="0"/>
              <a:t>Takes the emperor’s medal and the sword of the enemy as rewards back home with her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Gender Stereotypes: </a:t>
            </a:r>
            <a:br>
              <a:rPr lang="en-US" dirty="0" smtClean="0"/>
            </a:br>
            <a:r>
              <a:rPr lang="en-US" dirty="0" smtClean="0"/>
              <a:t>Images of Women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rmAutofit fontScale="70000" lnSpcReduction="20000"/>
          </a:bodyPr>
          <a:lstStyle/>
          <a:p>
            <a:r>
              <a:rPr lang="en-US" dirty="0"/>
              <a:t>C</a:t>
            </a:r>
            <a:r>
              <a:rPr lang="en-US" dirty="0" smtClean="0"/>
              <a:t>ommon characteristics of female Disney characters:</a:t>
            </a:r>
          </a:p>
          <a:p>
            <a:pPr lvl="1"/>
            <a:r>
              <a:rPr lang="en-US" dirty="0" smtClean="0"/>
              <a:t>Being pretty is more important than being smart</a:t>
            </a:r>
          </a:p>
          <a:p>
            <a:pPr lvl="1"/>
            <a:r>
              <a:rPr lang="en-US" dirty="0" smtClean="0"/>
              <a:t>Women are helpless and in need of protection</a:t>
            </a:r>
          </a:p>
          <a:p>
            <a:pPr lvl="1"/>
            <a:r>
              <a:rPr lang="en-US" dirty="0" smtClean="0"/>
              <a:t>Women are domestic and are likely to marry</a:t>
            </a:r>
          </a:p>
          <a:p>
            <a:pPr lvl="1"/>
            <a:r>
              <a:rPr lang="en-US" dirty="0" smtClean="0"/>
              <a:t>Overweight women are ugly, unpleasant, and unmarried</a:t>
            </a:r>
          </a:p>
          <a:p>
            <a:r>
              <a:rPr lang="en-US" dirty="0" smtClean="0"/>
              <a:t>Similarities in body type:</a:t>
            </a:r>
          </a:p>
          <a:p>
            <a:pPr lvl="1"/>
            <a:r>
              <a:rPr lang="en-US" dirty="0" smtClean="0"/>
              <a:t>Long legs, small waists, long hair, flawless skin, nice clothes (except Cinderella)</a:t>
            </a:r>
          </a:p>
          <a:p>
            <a:r>
              <a:rPr lang="en-US" dirty="0" smtClean="0"/>
              <a:t>The Disney Princesses are good singers, most are wealthy, and enjoy household chores, such as cleaning</a:t>
            </a:r>
          </a:p>
          <a:p>
            <a:r>
              <a:rPr lang="en-US" dirty="0" smtClean="0"/>
              <a:t>Often “turn on the charm” to get what they want from men (Meg from Hercules)</a:t>
            </a:r>
          </a:p>
          <a:p>
            <a:r>
              <a:rPr lang="en-US" dirty="0" smtClean="0"/>
              <a:t>Evil female characters are unattractive, overweight, have sharp features, jarring/raspy voices, and no redeemable qualities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Gender: Images of Men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rmAutofit fontScale="92500"/>
          </a:bodyPr>
          <a:lstStyle/>
          <a:p>
            <a:r>
              <a:rPr lang="en-US" dirty="0" smtClean="0"/>
              <a:t>Men play a role but not as large of a role as the Disney princesses</a:t>
            </a:r>
          </a:p>
          <a:p>
            <a:r>
              <a:rPr lang="en-US" dirty="0" smtClean="0"/>
              <a:t>Men sing about what it is to be a man</a:t>
            </a:r>
          </a:p>
          <a:p>
            <a:pPr lvl="1"/>
            <a:r>
              <a:rPr lang="en-US" dirty="0" smtClean="0"/>
              <a:t>Be tough, skilled, suave, and “covered with hair”</a:t>
            </a:r>
          </a:p>
          <a:p>
            <a:r>
              <a:rPr lang="en-US" dirty="0" smtClean="0"/>
              <a:t>Evil male characters are usually overweight and ugly </a:t>
            </a:r>
            <a:r>
              <a:rPr lang="en-US" dirty="0" smtClean="0">
                <a:sym typeface="Wingdings" pitchFamily="2" charset="2"/>
              </a:rPr>
              <a:t> we never see them with a female companion and they’re usually not independent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Hugo from the Hunchback of Notre Dame may be the exception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1456</TotalTime>
  <Words>780</Words>
  <Application>Microsoft Office PowerPoint</Application>
  <PresentationFormat>On-screen Show (4:3)</PresentationFormat>
  <Paragraphs>73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Deconstructing Disney Films:  Fairy Tales &amp; Princesses</vt:lpstr>
      <vt:lpstr>Origin of Fairy Tales</vt:lpstr>
      <vt:lpstr>Fairy Tale/Legend versus Disney story:  SNOW WHITE</vt:lpstr>
      <vt:lpstr>Fairy Tale/Legend versus Disney story:  CINDERELLA</vt:lpstr>
      <vt:lpstr>Fairy Tale/Legend versus Disney story:  POCAHONTAS</vt:lpstr>
      <vt:lpstr>Fairy Tale/Legend versus Disney story:  MULAN</vt:lpstr>
      <vt:lpstr>Gender Stereotypes:  Images of Women</vt:lpstr>
      <vt:lpstr>Gender: Images of Men</vt:lpstr>
    </vt:vector>
  </TitlesOfParts>
  <Company>Peabody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Deconstructing Disney Films: Fairy Tales &amp; Princesses</dc:title>
  <dc:creator>Administrator</dc:creator>
  <cp:lastModifiedBy>Administrator</cp:lastModifiedBy>
  <cp:revision>4</cp:revision>
  <dcterms:created xsi:type="dcterms:W3CDTF">2013-06-05T02:42:16Z</dcterms:created>
  <dcterms:modified xsi:type="dcterms:W3CDTF">2013-06-07T13:41:04Z</dcterms:modified>
</cp:coreProperties>
</file>